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7"/>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6" autoAdjust="0"/>
    <p:restoredTop sz="94728"/>
  </p:normalViewPr>
  <p:slideViewPr>
    <p:cSldViewPr snapToGrid="0">
      <p:cViewPr varScale="1">
        <p:scale>
          <a:sx n="101" d="100"/>
          <a:sy n="101" d="100"/>
        </p:scale>
        <p:origin x="6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2.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21905</TotalTime>
  <Words>4334</Words>
  <Application>Microsoft Macintosh PowerPoint</Application>
  <PresentationFormat>Widescreen</PresentationFormat>
  <Paragraphs>454</Paragraphs>
  <Slides>52</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52</vt:i4>
      </vt:variant>
    </vt:vector>
  </HeadingPairs>
  <TitlesOfParts>
    <vt:vector size="74" baseType="lpstr">
      <vt:lpstr>AdvPS8E82</vt:lpstr>
      <vt:lpstr>AdvTimes</vt:lpstr>
      <vt:lpstr>Arial</vt:lpstr>
      <vt:lpstr>Calibri</vt:lpstr>
      <vt:lpstr>Calibri Light</vt:lpstr>
      <vt:lpstr>Cambria Math</vt:lpstr>
      <vt:lpstr>ElsevierGulliver</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90</cp:revision>
  <dcterms:modified xsi:type="dcterms:W3CDTF">2023-02-22T20:24:48Z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